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sldIdLst>
    <p:sldId id="256" r:id="rId2"/>
    <p:sldId id="257" r:id="rId3"/>
    <p:sldId id="259" r:id="rId4"/>
    <p:sldId id="261" r:id="rId5"/>
    <p:sldId id="262" r:id="rId6"/>
    <p:sldId id="263" r:id="rId7"/>
    <p:sldId id="260" r:id="rId8"/>
    <p:sldId id="258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>
        <p:scale>
          <a:sx n="66" d="100"/>
          <a:sy n="66" d="100"/>
        </p:scale>
        <p:origin x="1196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10" Type="http://schemas.openxmlformats.org/officeDocument/2006/relationships/image" Target="../media/image32.svg"/><Relationship Id="rId4" Type="http://schemas.openxmlformats.org/officeDocument/2006/relationships/image" Target="../media/image26.svg"/><Relationship Id="rId9" Type="http://schemas.openxmlformats.org/officeDocument/2006/relationships/image" Target="../media/image3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10" Type="http://schemas.openxmlformats.org/officeDocument/2006/relationships/image" Target="../media/image32.svg"/><Relationship Id="rId4" Type="http://schemas.openxmlformats.org/officeDocument/2006/relationships/image" Target="../media/image26.svg"/><Relationship Id="rId9" Type="http://schemas.openxmlformats.org/officeDocument/2006/relationships/image" Target="../media/image3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6A72CD-2C5D-496C-A7C1-8CDD7A83D3D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48D78D0-7B77-4D89-819F-2CE67A2E4CE3}">
      <dgm:prSet/>
      <dgm:spPr/>
      <dgm:t>
        <a:bodyPr/>
        <a:lstStyle/>
        <a:p>
          <a:r>
            <a:rPr lang="pt-PT"/>
            <a:t>1- Motivation</a:t>
          </a:r>
          <a:endParaRPr lang="en-US"/>
        </a:p>
      </dgm:t>
    </dgm:pt>
    <dgm:pt modelId="{05D1505A-EC1F-47B9-B9FD-3A895071CBC0}" type="parTrans" cxnId="{A57DB4D3-9699-4EE0-8F67-6DD1C53AD777}">
      <dgm:prSet/>
      <dgm:spPr/>
      <dgm:t>
        <a:bodyPr/>
        <a:lstStyle/>
        <a:p>
          <a:endParaRPr lang="en-US"/>
        </a:p>
      </dgm:t>
    </dgm:pt>
    <dgm:pt modelId="{AD5D332B-B664-4416-B4E6-07F9EB9D712C}" type="sibTrans" cxnId="{A57DB4D3-9699-4EE0-8F67-6DD1C53AD777}">
      <dgm:prSet/>
      <dgm:spPr/>
      <dgm:t>
        <a:bodyPr/>
        <a:lstStyle/>
        <a:p>
          <a:endParaRPr lang="en-US"/>
        </a:p>
      </dgm:t>
    </dgm:pt>
    <dgm:pt modelId="{3D13CCC6-6BB5-4863-9DD0-AE1BBB0C23D5}">
      <dgm:prSet/>
      <dgm:spPr/>
      <dgm:t>
        <a:bodyPr/>
        <a:lstStyle/>
        <a:p>
          <a:r>
            <a:rPr lang="pt-PT"/>
            <a:t>2- Theory</a:t>
          </a:r>
          <a:endParaRPr lang="en-US"/>
        </a:p>
      </dgm:t>
    </dgm:pt>
    <dgm:pt modelId="{F234B514-F507-46B6-A3AE-E7BF5BE6D2AA}" type="parTrans" cxnId="{03CC5BD9-344B-4D42-B814-DE2F384D7740}">
      <dgm:prSet/>
      <dgm:spPr/>
      <dgm:t>
        <a:bodyPr/>
        <a:lstStyle/>
        <a:p>
          <a:endParaRPr lang="en-US"/>
        </a:p>
      </dgm:t>
    </dgm:pt>
    <dgm:pt modelId="{F4F1E684-9B1B-472E-BDA1-7B4086FE5C9F}" type="sibTrans" cxnId="{03CC5BD9-344B-4D42-B814-DE2F384D7740}">
      <dgm:prSet/>
      <dgm:spPr/>
      <dgm:t>
        <a:bodyPr/>
        <a:lstStyle/>
        <a:p>
          <a:endParaRPr lang="en-US"/>
        </a:p>
      </dgm:t>
    </dgm:pt>
    <dgm:pt modelId="{777A4EF8-B2FA-4311-B2BA-1562152A2D48}">
      <dgm:prSet/>
      <dgm:spPr/>
      <dgm:t>
        <a:bodyPr/>
        <a:lstStyle/>
        <a:p>
          <a:r>
            <a:rPr lang="pt-PT"/>
            <a:t>3- Examples</a:t>
          </a:r>
          <a:endParaRPr lang="en-US"/>
        </a:p>
      </dgm:t>
    </dgm:pt>
    <dgm:pt modelId="{C9954622-F723-43FA-BEFC-CE5CD8B5ABB5}" type="parTrans" cxnId="{EDF89B07-E797-4B8D-9DB2-83C4FF41242F}">
      <dgm:prSet/>
      <dgm:spPr/>
      <dgm:t>
        <a:bodyPr/>
        <a:lstStyle/>
        <a:p>
          <a:endParaRPr lang="en-US"/>
        </a:p>
      </dgm:t>
    </dgm:pt>
    <dgm:pt modelId="{4ABDFAA1-7737-4E19-8A99-638769B33683}" type="sibTrans" cxnId="{EDF89B07-E797-4B8D-9DB2-83C4FF41242F}">
      <dgm:prSet/>
      <dgm:spPr/>
      <dgm:t>
        <a:bodyPr/>
        <a:lstStyle/>
        <a:p>
          <a:endParaRPr lang="en-US"/>
        </a:p>
      </dgm:t>
    </dgm:pt>
    <dgm:pt modelId="{A4C5D1B3-E150-4A4B-A936-18F690C18DBF}">
      <dgm:prSet/>
      <dgm:spPr/>
      <dgm:t>
        <a:bodyPr/>
        <a:lstStyle/>
        <a:p>
          <a:r>
            <a:rPr lang="pt-PT"/>
            <a:t>4- Exercises</a:t>
          </a:r>
          <a:endParaRPr lang="en-US"/>
        </a:p>
      </dgm:t>
    </dgm:pt>
    <dgm:pt modelId="{FEA4D0AF-1800-4991-BCB9-D02106B7E48A}" type="parTrans" cxnId="{C2AFD62A-4859-4F68-9F44-14089181B8D1}">
      <dgm:prSet/>
      <dgm:spPr/>
      <dgm:t>
        <a:bodyPr/>
        <a:lstStyle/>
        <a:p>
          <a:endParaRPr lang="en-US"/>
        </a:p>
      </dgm:t>
    </dgm:pt>
    <dgm:pt modelId="{9A32F876-CFE0-484E-A218-20B132002607}" type="sibTrans" cxnId="{C2AFD62A-4859-4F68-9F44-14089181B8D1}">
      <dgm:prSet/>
      <dgm:spPr/>
      <dgm:t>
        <a:bodyPr/>
        <a:lstStyle/>
        <a:p>
          <a:endParaRPr lang="en-US"/>
        </a:p>
      </dgm:t>
    </dgm:pt>
    <dgm:pt modelId="{DDBAABA7-0223-44C0-B022-B3E984534DD6}">
      <dgm:prSet/>
      <dgm:spPr/>
      <dgm:t>
        <a:bodyPr/>
        <a:lstStyle/>
        <a:p>
          <a:r>
            <a:rPr lang="pt-PT"/>
            <a:t>5- Applications</a:t>
          </a:r>
          <a:endParaRPr lang="en-US"/>
        </a:p>
      </dgm:t>
    </dgm:pt>
    <dgm:pt modelId="{4022EB14-9FC6-4694-9CFC-CBFECF0BBDD4}" type="parTrans" cxnId="{62C93754-7E04-4B2A-9741-CA0FCCFF84AC}">
      <dgm:prSet/>
      <dgm:spPr/>
      <dgm:t>
        <a:bodyPr/>
        <a:lstStyle/>
        <a:p>
          <a:endParaRPr lang="en-US"/>
        </a:p>
      </dgm:t>
    </dgm:pt>
    <dgm:pt modelId="{BDA1D8EE-1B94-418A-B7F3-748778B354DF}" type="sibTrans" cxnId="{62C93754-7E04-4B2A-9741-CA0FCCFF84AC}">
      <dgm:prSet/>
      <dgm:spPr/>
      <dgm:t>
        <a:bodyPr/>
        <a:lstStyle/>
        <a:p>
          <a:endParaRPr lang="en-US"/>
        </a:p>
      </dgm:t>
    </dgm:pt>
    <dgm:pt modelId="{6E8E7945-3E09-4437-9C07-F01DF895A9D5}" type="pres">
      <dgm:prSet presAssocID="{5C6A72CD-2C5D-496C-A7C1-8CDD7A83D3DE}" presName="root" presStyleCnt="0">
        <dgm:presLayoutVars>
          <dgm:dir/>
          <dgm:resizeHandles val="exact"/>
        </dgm:presLayoutVars>
      </dgm:prSet>
      <dgm:spPr/>
    </dgm:pt>
    <dgm:pt modelId="{06A48360-659F-492F-A6AD-FD9FB6F51659}" type="pres">
      <dgm:prSet presAssocID="{848D78D0-7B77-4D89-819F-2CE67A2E4CE3}" presName="compNode" presStyleCnt="0"/>
      <dgm:spPr/>
    </dgm:pt>
    <dgm:pt modelId="{E4CE6043-2E8F-4882-86E6-A4FFC297C550}" type="pres">
      <dgm:prSet presAssocID="{848D78D0-7B77-4D89-819F-2CE67A2E4CE3}" presName="bgRect" presStyleLbl="bgShp" presStyleIdx="0" presStyleCnt="5"/>
      <dgm:spPr/>
    </dgm:pt>
    <dgm:pt modelId="{1C88AC35-545D-43D1-A246-6E52B55124C9}" type="pres">
      <dgm:prSet presAssocID="{848D78D0-7B77-4D89-819F-2CE67A2E4CE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153CE655-1573-4D75-8641-C84FE5CC0654}" type="pres">
      <dgm:prSet presAssocID="{848D78D0-7B77-4D89-819F-2CE67A2E4CE3}" presName="spaceRect" presStyleCnt="0"/>
      <dgm:spPr/>
    </dgm:pt>
    <dgm:pt modelId="{61DE9FB9-F8B0-45D5-B18D-6C6D03C26CEB}" type="pres">
      <dgm:prSet presAssocID="{848D78D0-7B77-4D89-819F-2CE67A2E4CE3}" presName="parTx" presStyleLbl="revTx" presStyleIdx="0" presStyleCnt="5">
        <dgm:presLayoutVars>
          <dgm:chMax val="0"/>
          <dgm:chPref val="0"/>
        </dgm:presLayoutVars>
      </dgm:prSet>
      <dgm:spPr/>
    </dgm:pt>
    <dgm:pt modelId="{396EB5DB-7073-43B4-96D7-81C1BC0C66F4}" type="pres">
      <dgm:prSet presAssocID="{AD5D332B-B664-4416-B4E6-07F9EB9D712C}" presName="sibTrans" presStyleCnt="0"/>
      <dgm:spPr/>
    </dgm:pt>
    <dgm:pt modelId="{567B09DD-9292-4DF1-9C12-A8003F2D80A4}" type="pres">
      <dgm:prSet presAssocID="{3D13CCC6-6BB5-4863-9DD0-AE1BBB0C23D5}" presName="compNode" presStyleCnt="0"/>
      <dgm:spPr/>
    </dgm:pt>
    <dgm:pt modelId="{FC6BB890-10A5-415A-A139-52E45E7A24AB}" type="pres">
      <dgm:prSet presAssocID="{3D13CCC6-6BB5-4863-9DD0-AE1BBB0C23D5}" presName="bgRect" presStyleLbl="bgShp" presStyleIdx="1" presStyleCnt="5"/>
      <dgm:spPr/>
    </dgm:pt>
    <dgm:pt modelId="{AD330C07-1A14-42A5-BD7D-44F3B881C334}" type="pres">
      <dgm:prSet presAssocID="{3D13CCC6-6BB5-4863-9DD0-AE1BBB0C23D5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75A1F7EE-E3A5-40F3-AACC-85B8CC788172}" type="pres">
      <dgm:prSet presAssocID="{3D13CCC6-6BB5-4863-9DD0-AE1BBB0C23D5}" presName="spaceRect" presStyleCnt="0"/>
      <dgm:spPr/>
    </dgm:pt>
    <dgm:pt modelId="{52649BE9-5AA1-4C6F-854F-8632F144447D}" type="pres">
      <dgm:prSet presAssocID="{3D13CCC6-6BB5-4863-9DD0-AE1BBB0C23D5}" presName="parTx" presStyleLbl="revTx" presStyleIdx="1" presStyleCnt="5">
        <dgm:presLayoutVars>
          <dgm:chMax val="0"/>
          <dgm:chPref val="0"/>
        </dgm:presLayoutVars>
      </dgm:prSet>
      <dgm:spPr/>
    </dgm:pt>
    <dgm:pt modelId="{F9BFE9FD-A664-47B3-9025-01DAE1566FCD}" type="pres">
      <dgm:prSet presAssocID="{F4F1E684-9B1B-472E-BDA1-7B4086FE5C9F}" presName="sibTrans" presStyleCnt="0"/>
      <dgm:spPr/>
    </dgm:pt>
    <dgm:pt modelId="{0B9AE9A8-ABCC-4F4B-A1CF-EC43389044D0}" type="pres">
      <dgm:prSet presAssocID="{777A4EF8-B2FA-4311-B2BA-1562152A2D48}" presName="compNode" presStyleCnt="0"/>
      <dgm:spPr/>
    </dgm:pt>
    <dgm:pt modelId="{CB284BA6-A832-4E89-BEDF-88B2E7B1812D}" type="pres">
      <dgm:prSet presAssocID="{777A4EF8-B2FA-4311-B2BA-1562152A2D48}" presName="bgRect" presStyleLbl="bgShp" presStyleIdx="2" presStyleCnt="5"/>
      <dgm:spPr/>
    </dgm:pt>
    <dgm:pt modelId="{F7281F2B-BCF0-481D-99CC-1394DAB66642}" type="pres">
      <dgm:prSet presAssocID="{777A4EF8-B2FA-4311-B2BA-1562152A2D48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07EACC84-3E65-4750-BABD-F4BA8F683A1B}" type="pres">
      <dgm:prSet presAssocID="{777A4EF8-B2FA-4311-B2BA-1562152A2D48}" presName="spaceRect" presStyleCnt="0"/>
      <dgm:spPr/>
    </dgm:pt>
    <dgm:pt modelId="{FB5A49F1-F694-4E31-99E3-EB944CA45754}" type="pres">
      <dgm:prSet presAssocID="{777A4EF8-B2FA-4311-B2BA-1562152A2D48}" presName="parTx" presStyleLbl="revTx" presStyleIdx="2" presStyleCnt="5">
        <dgm:presLayoutVars>
          <dgm:chMax val="0"/>
          <dgm:chPref val="0"/>
        </dgm:presLayoutVars>
      </dgm:prSet>
      <dgm:spPr/>
    </dgm:pt>
    <dgm:pt modelId="{1E50F135-8335-4E33-A8DA-FE6C133EF2AE}" type="pres">
      <dgm:prSet presAssocID="{4ABDFAA1-7737-4E19-8A99-638769B33683}" presName="sibTrans" presStyleCnt="0"/>
      <dgm:spPr/>
    </dgm:pt>
    <dgm:pt modelId="{B7092F1D-1DFE-4EF9-B101-66FE5538FD12}" type="pres">
      <dgm:prSet presAssocID="{A4C5D1B3-E150-4A4B-A936-18F690C18DBF}" presName="compNode" presStyleCnt="0"/>
      <dgm:spPr/>
    </dgm:pt>
    <dgm:pt modelId="{6AB8922A-9AF2-4E7C-AC51-C2A4B91AFC89}" type="pres">
      <dgm:prSet presAssocID="{A4C5D1B3-E150-4A4B-A936-18F690C18DBF}" presName="bgRect" presStyleLbl="bgShp" presStyleIdx="3" presStyleCnt="5"/>
      <dgm:spPr/>
    </dgm:pt>
    <dgm:pt modelId="{179A29DF-D07D-45D5-984E-C5139F30231F}" type="pres">
      <dgm:prSet presAssocID="{A4C5D1B3-E150-4A4B-A936-18F690C18DB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DC04BD8F-C242-44B2-8E03-D815522482E8}" type="pres">
      <dgm:prSet presAssocID="{A4C5D1B3-E150-4A4B-A936-18F690C18DBF}" presName="spaceRect" presStyleCnt="0"/>
      <dgm:spPr/>
    </dgm:pt>
    <dgm:pt modelId="{10A29F77-440E-4820-AF62-6D90455D9677}" type="pres">
      <dgm:prSet presAssocID="{A4C5D1B3-E150-4A4B-A936-18F690C18DBF}" presName="parTx" presStyleLbl="revTx" presStyleIdx="3" presStyleCnt="5">
        <dgm:presLayoutVars>
          <dgm:chMax val="0"/>
          <dgm:chPref val="0"/>
        </dgm:presLayoutVars>
      </dgm:prSet>
      <dgm:spPr/>
    </dgm:pt>
    <dgm:pt modelId="{11E3105C-6537-4FBD-9DE8-4B5E769AF059}" type="pres">
      <dgm:prSet presAssocID="{9A32F876-CFE0-484E-A218-20B132002607}" presName="sibTrans" presStyleCnt="0"/>
      <dgm:spPr/>
    </dgm:pt>
    <dgm:pt modelId="{7E3E9831-DD09-462F-BA01-939BFBAFFA1C}" type="pres">
      <dgm:prSet presAssocID="{DDBAABA7-0223-44C0-B022-B3E984534DD6}" presName="compNode" presStyleCnt="0"/>
      <dgm:spPr/>
    </dgm:pt>
    <dgm:pt modelId="{B02F6A95-D204-4D9A-86D0-4E85D5454509}" type="pres">
      <dgm:prSet presAssocID="{DDBAABA7-0223-44C0-B022-B3E984534DD6}" presName="bgRect" presStyleLbl="bgShp" presStyleIdx="4" presStyleCnt="5"/>
      <dgm:spPr/>
    </dgm:pt>
    <dgm:pt modelId="{9888D121-EEE5-498B-9D76-960E0E06857B}" type="pres">
      <dgm:prSet presAssocID="{DDBAABA7-0223-44C0-B022-B3E984534DD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2FF6BBD0-7EC5-4C64-B9A6-D592E2FB9727}" type="pres">
      <dgm:prSet presAssocID="{DDBAABA7-0223-44C0-B022-B3E984534DD6}" presName="spaceRect" presStyleCnt="0"/>
      <dgm:spPr/>
    </dgm:pt>
    <dgm:pt modelId="{886F43D7-D6BB-4A06-937D-1D461F176B8B}" type="pres">
      <dgm:prSet presAssocID="{DDBAABA7-0223-44C0-B022-B3E984534DD6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EDF89B07-E797-4B8D-9DB2-83C4FF41242F}" srcId="{5C6A72CD-2C5D-496C-A7C1-8CDD7A83D3DE}" destId="{777A4EF8-B2FA-4311-B2BA-1562152A2D48}" srcOrd="2" destOrd="0" parTransId="{C9954622-F723-43FA-BEFC-CE5CD8B5ABB5}" sibTransId="{4ABDFAA1-7737-4E19-8A99-638769B33683}"/>
    <dgm:cxn modelId="{206D2D23-094A-4E90-8A20-7FD5745030F6}" type="presOf" srcId="{777A4EF8-B2FA-4311-B2BA-1562152A2D48}" destId="{FB5A49F1-F694-4E31-99E3-EB944CA45754}" srcOrd="0" destOrd="0" presId="urn:microsoft.com/office/officeart/2018/2/layout/IconVerticalSolidList"/>
    <dgm:cxn modelId="{C2AFD62A-4859-4F68-9F44-14089181B8D1}" srcId="{5C6A72CD-2C5D-496C-A7C1-8CDD7A83D3DE}" destId="{A4C5D1B3-E150-4A4B-A936-18F690C18DBF}" srcOrd="3" destOrd="0" parTransId="{FEA4D0AF-1800-4991-BCB9-D02106B7E48A}" sibTransId="{9A32F876-CFE0-484E-A218-20B132002607}"/>
    <dgm:cxn modelId="{7C37223E-1986-43E8-B36E-4DB0E3BD6B2B}" type="presOf" srcId="{3D13CCC6-6BB5-4863-9DD0-AE1BBB0C23D5}" destId="{52649BE9-5AA1-4C6F-854F-8632F144447D}" srcOrd="0" destOrd="0" presId="urn:microsoft.com/office/officeart/2018/2/layout/IconVerticalSolidList"/>
    <dgm:cxn modelId="{62C93754-7E04-4B2A-9741-CA0FCCFF84AC}" srcId="{5C6A72CD-2C5D-496C-A7C1-8CDD7A83D3DE}" destId="{DDBAABA7-0223-44C0-B022-B3E984534DD6}" srcOrd="4" destOrd="0" parTransId="{4022EB14-9FC6-4694-9CFC-CBFECF0BBDD4}" sibTransId="{BDA1D8EE-1B94-418A-B7F3-748778B354DF}"/>
    <dgm:cxn modelId="{11A11178-5C8B-4E0B-A819-B3F4E1CEE462}" type="presOf" srcId="{5C6A72CD-2C5D-496C-A7C1-8CDD7A83D3DE}" destId="{6E8E7945-3E09-4437-9C07-F01DF895A9D5}" srcOrd="0" destOrd="0" presId="urn:microsoft.com/office/officeart/2018/2/layout/IconVerticalSolidList"/>
    <dgm:cxn modelId="{D11989CD-A0CD-42E1-B254-DD51EABDB04F}" type="presOf" srcId="{A4C5D1B3-E150-4A4B-A936-18F690C18DBF}" destId="{10A29F77-440E-4820-AF62-6D90455D9677}" srcOrd="0" destOrd="0" presId="urn:microsoft.com/office/officeart/2018/2/layout/IconVerticalSolidList"/>
    <dgm:cxn modelId="{A57DB4D3-9699-4EE0-8F67-6DD1C53AD777}" srcId="{5C6A72CD-2C5D-496C-A7C1-8CDD7A83D3DE}" destId="{848D78D0-7B77-4D89-819F-2CE67A2E4CE3}" srcOrd="0" destOrd="0" parTransId="{05D1505A-EC1F-47B9-B9FD-3A895071CBC0}" sibTransId="{AD5D332B-B664-4416-B4E6-07F9EB9D712C}"/>
    <dgm:cxn modelId="{53A72DD6-224E-4291-ADD5-2E07E29524C1}" type="presOf" srcId="{848D78D0-7B77-4D89-819F-2CE67A2E4CE3}" destId="{61DE9FB9-F8B0-45D5-B18D-6C6D03C26CEB}" srcOrd="0" destOrd="0" presId="urn:microsoft.com/office/officeart/2018/2/layout/IconVerticalSolidList"/>
    <dgm:cxn modelId="{03CC5BD9-344B-4D42-B814-DE2F384D7740}" srcId="{5C6A72CD-2C5D-496C-A7C1-8CDD7A83D3DE}" destId="{3D13CCC6-6BB5-4863-9DD0-AE1BBB0C23D5}" srcOrd="1" destOrd="0" parTransId="{F234B514-F507-46B6-A3AE-E7BF5BE6D2AA}" sibTransId="{F4F1E684-9B1B-472E-BDA1-7B4086FE5C9F}"/>
    <dgm:cxn modelId="{FA14C1EA-D741-44C1-BB1B-E848EFD2A592}" type="presOf" srcId="{DDBAABA7-0223-44C0-B022-B3E984534DD6}" destId="{886F43D7-D6BB-4A06-937D-1D461F176B8B}" srcOrd="0" destOrd="0" presId="urn:microsoft.com/office/officeart/2018/2/layout/IconVerticalSolidList"/>
    <dgm:cxn modelId="{70875B80-B7B1-4E74-88F4-B187C4B2F7E5}" type="presParOf" srcId="{6E8E7945-3E09-4437-9C07-F01DF895A9D5}" destId="{06A48360-659F-492F-A6AD-FD9FB6F51659}" srcOrd="0" destOrd="0" presId="urn:microsoft.com/office/officeart/2018/2/layout/IconVerticalSolidList"/>
    <dgm:cxn modelId="{788EBF05-835B-4F7A-98F0-CC61B67FB557}" type="presParOf" srcId="{06A48360-659F-492F-A6AD-FD9FB6F51659}" destId="{E4CE6043-2E8F-4882-86E6-A4FFC297C550}" srcOrd="0" destOrd="0" presId="urn:microsoft.com/office/officeart/2018/2/layout/IconVerticalSolidList"/>
    <dgm:cxn modelId="{D91C04F1-528B-432F-9780-D03E86D2F956}" type="presParOf" srcId="{06A48360-659F-492F-A6AD-FD9FB6F51659}" destId="{1C88AC35-545D-43D1-A246-6E52B55124C9}" srcOrd="1" destOrd="0" presId="urn:microsoft.com/office/officeart/2018/2/layout/IconVerticalSolidList"/>
    <dgm:cxn modelId="{EE47D43D-CE27-4FBD-BC63-E1CB8A534479}" type="presParOf" srcId="{06A48360-659F-492F-A6AD-FD9FB6F51659}" destId="{153CE655-1573-4D75-8641-C84FE5CC0654}" srcOrd="2" destOrd="0" presId="urn:microsoft.com/office/officeart/2018/2/layout/IconVerticalSolidList"/>
    <dgm:cxn modelId="{B417F0C8-37B3-4260-BB3E-AB70C9729B0A}" type="presParOf" srcId="{06A48360-659F-492F-A6AD-FD9FB6F51659}" destId="{61DE9FB9-F8B0-45D5-B18D-6C6D03C26CEB}" srcOrd="3" destOrd="0" presId="urn:microsoft.com/office/officeart/2018/2/layout/IconVerticalSolidList"/>
    <dgm:cxn modelId="{B3F7AACA-7F7F-4CF8-B390-0A540F18AE54}" type="presParOf" srcId="{6E8E7945-3E09-4437-9C07-F01DF895A9D5}" destId="{396EB5DB-7073-43B4-96D7-81C1BC0C66F4}" srcOrd="1" destOrd="0" presId="urn:microsoft.com/office/officeart/2018/2/layout/IconVerticalSolidList"/>
    <dgm:cxn modelId="{6B1D3646-50B6-46D3-BD82-1EE1362F0E95}" type="presParOf" srcId="{6E8E7945-3E09-4437-9C07-F01DF895A9D5}" destId="{567B09DD-9292-4DF1-9C12-A8003F2D80A4}" srcOrd="2" destOrd="0" presId="urn:microsoft.com/office/officeart/2018/2/layout/IconVerticalSolidList"/>
    <dgm:cxn modelId="{5BC51E2B-F6A1-43B4-A297-A84B59F497C2}" type="presParOf" srcId="{567B09DD-9292-4DF1-9C12-A8003F2D80A4}" destId="{FC6BB890-10A5-415A-A139-52E45E7A24AB}" srcOrd="0" destOrd="0" presId="urn:microsoft.com/office/officeart/2018/2/layout/IconVerticalSolidList"/>
    <dgm:cxn modelId="{6F8222D2-A11C-40B4-858F-1E94586AC764}" type="presParOf" srcId="{567B09DD-9292-4DF1-9C12-A8003F2D80A4}" destId="{AD330C07-1A14-42A5-BD7D-44F3B881C334}" srcOrd="1" destOrd="0" presId="urn:microsoft.com/office/officeart/2018/2/layout/IconVerticalSolidList"/>
    <dgm:cxn modelId="{28413883-DC82-4BC2-8F08-68D451739C99}" type="presParOf" srcId="{567B09DD-9292-4DF1-9C12-A8003F2D80A4}" destId="{75A1F7EE-E3A5-40F3-AACC-85B8CC788172}" srcOrd="2" destOrd="0" presId="urn:microsoft.com/office/officeart/2018/2/layout/IconVerticalSolidList"/>
    <dgm:cxn modelId="{B776B858-1493-40D1-9942-D507D7D71C36}" type="presParOf" srcId="{567B09DD-9292-4DF1-9C12-A8003F2D80A4}" destId="{52649BE9-5AA1-4C6F-854F-8632F144447D}" srcOrd="3" destOrd="0" presId="urn:microsoft.com/office/officeart/2018/2/layout/IconVerticalSolidList"/>
    <dgm:cxn modelId="{266C3D8C-779B-4948-86BE-D90D28396777}" type="presParOf" srcId="{6E8E7945-3E09-4437-9C07-F01DF895A9D5}" destId="{F9BFE9FD-A664-47B3-9025-01DAE1566FCD}" srcOrd="3" destOrd="0" presId="urn:microsoft.com/office/officeart/2018/2/layout/IconVerticalSolidList"/>
    <dgm:cxn modelId="{0C3355F2-8E81-4F58-944B-81BE1A779D24}" type="presParOf" srcId="{6E8E7945-3E09-4437-9C07-F01DF895A9D5}" destId="{0B9AE9A8-ABCC-4F4B-A1CF-EC43389044D0}" srcOrd="4" destOrd="0" presId="urn:microsoft.com/office/officeart/2018/2/layout/IconVerticalSolidList"/>
    <dgm:cxn modelId="{06612BDB-C456-4F1A-AD1B-1BC8CBFCBCBE}" type="presParOf" srcId="{0B9AE9A8-ABCC-4F4B-A1CF-EC43389044D0}" destId="{CB284BA6-A832-4E89-BEDF-88B2E7B1812D}" srcOrd="0" destOrd="0" presId="urn:microsoft.com/office/officeart/2018/2/layout/IconVerticalSolidList"/>
    <dgm:cxn modelId="{0DC981EB-5186-41EC-B1AC-2DB8947762A2}" type="presParOf" srcId="{0B9AE9A8-ABCC-4F4B-A1CF-EC43389044D0}" destId="{F7281F2B-BCF0-481D-99CC-1394DAB66642}" srcOrd="1" destOrd="0" presId="urn:microsoft.com/office/officeart/2018/2/layout/IconVerticalSolidList"/>
    <dgm:cxn modelId="{1B788D84-0E1E-405D-91ED-28BA5FF7849D}" type="presParOf" srcId="{0B9AE9A8-ABCC-4F4B-A1CF-EC43389044D0}" destId="{07EACC84-3E65-4750-BABD-F4BA8F683A1B}" srcOrd="2" destOrd="0" presId="urn:microsoft.com/office/officeart/2018/2/layout/IconVerticalSolidList"/>
    <dgm:cxn modelId="{586D5F50-2B76-4D53-9CAC-B880B45016B5}" type="presParOf" srcId="{0B9AE9A8-ABCC-4F4B-A1CF-EC43389044D0}" destId="{FB5A49F1-F694-4E31-99E3-EB944CA45754}" srcOrd="3" destOrd="0" presId="urn:microsoft.com/office/officeart/2018/2/layout/IconVerticalSolidList"/>
    <dgm:cxn modelId="{5A777E63-1E46-41F4-830D-4A93E88D3919}" type="presParOf" srcId="{6E8E7945-3E09-4437-9C07-F01DF895A9D5}" destId="{1E50F135-8335-4E33-A8DA-FE6C133EF2AE}" srcOrd="5" destOrd="0" presId="urn:microsoft.com/office/officeart/2018/2/layout/IconVerticalSolidList"/>
    <dgm:cxn modelId="{9374735D-FEF7-4A0A-BB5B-BFCC6DFD95E9}" type="presParOf" srcId="{6E8E7945-3E09-4437-9C07-F01DF895A9D5}" destId="{B7092F1D-1DFE-4EF9-B101-66FE5538FD12}" srcOrd="6" destOrd="0" presId="urn:microsoft.com/office/officeart/2018/2/layout/IconVerticalSolidList"/>
    <dgm:cxn modelId="{2A4041E8-BAE5-47AC-838B-CF49BC23AEDC}" type="presParOf" srcId="{B7092F1D-1DFE-4EF9-B101-66FE5538FD12}" destId="{6AB8922A-9AF2-4E7C-AC51-C2A4B91AFC89}" srcOrd="0" destOrd="0" presId="urn:microsoft.com/office/officeart/2018/2/layout/IconVerticalSolidList"/>
    <dgm:cxn modelId="{F7512926-D84C-412E-8A53-05EB50A29CEE}" type="presParOf" srcId="{B7092F1D-1DFE-4EF9-B101-66FE5538FD12}" destId="{179A29DF-D07D-45D5-984E-C5139F30231F}" srcOrd="1" destOrd="0" presId="urn:microsoft.com/office/officeart/2018/2/layout/IconVerticalSolidList"/>
    <dgm:cxn modelId="{B64747D9-D460-47E1-AE0E-182973D74D48}" type="presParOf" srcId="{B7092F1D-1DFE-4EF9-B101-66FE5538FD12}" destId="{DC04BD8F-C242-44B2-8E03-D815522482E8}" srcOrd="2" destOrd="0" presId="urn:microsoft.com/office/officeart/2018/2/layout/IconVerticalSolidList"/>
    <dgm:cxn modelId="{E68B160C-405A-4320-8486-600CA7C4E6D0}" type="presParOf" srcId="{B7092F1D-1DFE-4EF9-B101-66FE5538FD12}" destId="{10A29F77-440E-4820-AF62-6D90455D9677}" srcOrd="3" destOrd="0" presId="urn:microsoft.com/office/officeart/2018/2/layout/IconVerticalSolidList"/>
    <dgm:cxn modelId="{06B2175D-2DB6-4AA0-94BB-FADFEC99B885}" type="presParOf" srcId="{6E8E7945-3E09-4437-9C07-F01DF895A9D5}" destId="{11E3105C-6537-4FBD-9DE8-4B5E769AF059}" srcOrd="7" destOrd="0" presId="urn:microsoft.com/office/officeart/2018/2/layout/IconVerticalSolidList"/>
    <dgm:cxn modelId="{9C168CA5-E158-40A0-8964-20CBA31E132F}" type="presParOf" srcId="{6E8E7945-3E09-4437-9C07-F01DF895A9D5}" destId="{7E3E9831-DD09-462F-BA01-939BFBAFFA1C}" srcOrd="8" destOrd="0" presId="urn:microsoft.com/office/officeart/2018/2/layout/IconVerticalSolidList"/>
    <dgm:cxn modelId="{6BA6C09A-D767-4FE2-9FE6-D08807331DDE}" type="presParOf" srcId="{7E3E9831-DD09-462F-BA01-939BFBAFFA1C}" destId="{B02F6A95-D204-4D9A-86D0-4E85D5454509}" srcOrd="0" destOrd="0" presId="urn:microsoft.com/office/officeart/2018/2/layout/IconVerticalSolidList"/>
    <dgm:cxn modelId="{E54EA275-2CE1-42CA-8536-BB0309331F64}" type="presParOf" srcId="{7E3E9831-DD09-462F-BA01-939BFBAFFA1C}" destId="{9888D121-EEE5-498B-9D76-960E0E06857B}" srcOrd="1" destOrd="0" presId="urn:microsoft.com/office/officeart/2018/2/layout/IconVerticalSolidList"/>
    <dgm:cxn modelId="{FDD2A168-6557-4C61-A4EA-10E8214C45EB}" type="presParOf" srcId="{7E3E9831-DD09-462F-BA01-939BFBAFFA1C}" destId="{2FF6BBD0-7EC5-4C64-B9A6-D592E2FB9727}" srcOrd="2" destOrd="0" presId="urn:microsoft.com/office/officeart/2018/2/layout/IconVerticalSolidList"/>
    <dgm:cxn modelId="{93D42E7B-7B4D-46C3-8E8A-9E0CFF30E3AA}" type="presParOf" srcId="{7E3E9831-DD09-462F-BA01-939BFBAFFA1C}" destId="{886F43D7-D6BB-4A06-937D-1D461F176B8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CE6043-2E8F-4882-86E6-A4FFC297C550}">
      <dsp:nvSpPr>
        <dsp:cNvPr id="0" name=""/>
        <dsp:cNvSpPr/>
      </dsp:nvSpPr>
      <dsp:spPr>
        <a:xfrm>
          <a:off x="0" y="3844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88AC35-545D-43D1-A246-6E52B55124C9}">
      <dsp:nvSpPr>
        <dsp:cNvPr id="0" name=""/>
        <dsp:cNvSpPr/>
      </dsp:nvSpPr>
      <dsp:spPr>
        <a:xfrm>
          <a:off x="247723" y="188101"/>
          <a:ext cx="450406" cy="4504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E9FB9-F8B0-45D5-B18D-6C6D03C26CEB}">
      <dsp:nvSpPr>
        <dsp:cNvPr id="0" name=""/>
        <dsp:cNvSpPr/>
      </dsp:nvSpPr>
      <dsp:spPr>
        <a:xfrm>
          <a:off x="945853" y="3844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1- Motivation</a:t>
          </a:r>
          <a:endParaRPr lang="en-US" sz="1900" kern="1200"/>
        </a:p>
      </dsp:txBody>
      <dsp:txXfrm>
        <a:off x="945853" y="3844"/>
        <a:ext cx="5710915" cy="818920"/>
      </dsp:txXfrm>
    </dsp:sp>
    <dsp:sp modelId="{FC6BB890-10A5-415A-A139-52E45E7A24AB}">
      <dsp:nvSpPr>
        <dsp:cNvPr id="0" name=""/>
        <dsp:cNvSpPr/>
      </dsp:nvSpPr>
      <dsp:spPr>
        <a:xfrm>
          <a:off x="0" y="1027495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330C07-1A14-42A5-BD7D-44F3B881C334}">
      <dsp:nvSpPr>
        <dsp:cNvPr id="0" name=""/>
        <dsp:cNvSpPr/>
      </dsp:nvSpPr>
      <dsp:spPr>
        <a:xfrm>
          <a:off x="247723" y="1211753"/>
          <a:ext cx="450406" cy="4504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649BE9-5AA1-4C6F-854F-8632F144447D}">
      <dsp:nvSpPr>
        <dsp:cNvPr id="0" name=""/>
        <dsp:cNvSpPr/>
      </dsp:nvSpPr>
      <dsp:spPr>
        <a:xfrm>
          <a:off x="945853" y="1027495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2- Theory</a:t>
          </a:r>
          <a:endParaRPr lang="en-US" sz="1900" kern="1200"/>
        </a:p>
      </dsp:txBody>
      <dsp:txXfrm>
        <a:off x="945853" y="1027495"/>
        <a:ext cx="5710915" cy="818920"/>
      </dsp:txXfrm>
    </dsp:sp>
    <dsp:sp modelId="{CB284BA6-A832-4E89-BEDF-88B2E7B1812D}">
      <dsp:nvSpPr>
        <dsp:cNvPr id="0" name=""/>
        <dsp:cNvSpPr/>
      </dsp:nvSpPr>
      <dsp:spPr>
        <a:xfrm>
          <a:off x="0" y="2051147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281F2B-BCF0-481D-99CC-1394DAB66642}">
      <dsp:nvSpPr>
        <dsp:cNvPr id="0" name=""/>
        <dsp:cNvSpPr/>
      </dsp:nvSpPr>
      <dsp:spPr>
        <a:xfrm>
          <a:off x="247723" y="2235404"/>
          <a:ext cx="450406" cy="45040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5A49F1-F694-4E31-99E3-EB944CA45754}">
      <dsp:nvSpPr>
        <dsp:cNvPr id="0" name=""/>
        <dsp:cNvSpPr/>
      </dsp:nvSpPr>
      <dsp:spPr>
        <a:xfrm>
          <a:off x="945853" y="2051147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3- Examples</a:t>
          </a:r>
          <a:endParaRPr lang="en-US" sz="1900" kern="1200"/>
        </a:p>
      </dsp:txBody>
      <dsp:txXfrm>
        <a:off x="945853" y="2051147"/>
        <a:ext cx="5710915" cy="818920"/>
      </dsp:txXfrm>
    </dsp:sp>
    <dsp:sp modelId="{6AB8922A-9AF2-4E7C-AC51-C2A4B91AFC89}">
      <dsp:nvSpPr>
        <dsp:cNvPr id="0" name=""/>
        <dsp:cNvSpPr/>
      </dsp:nvSpPr>
      <dsp:spPr>
        <a:xfrm>
          <a:off x="0" y="3074798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9A29DF-D07D-45D5-984E-C5139F30231F}">
      <dsp:nvSpPr>
        <dsp:cNvPr id="0" name=""/>
        <dsp:cNvSpPr/>
      </dsp:nvSpPr>
      <dsp:spPr>
        <a:xfrm>
          <a:off x="247723" y="3259055"/>
          <a:ext cx="450406" cy="45040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A29F77-440E-4820-AF62-6D90455D9677}">
      <dsp:nvSpPr>
        <dsp:cNvPr id="0" name=""/>
        <dsp:cNvSpPr/>
      </dsp:nvSpPr>
      <dsp:spPr>
        <a:xfrm>
          <a:off x="945853" y="3074798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4- Exercises</a:t>
          </a:r>
          <a:endParaRPr lang="en-US" sz="1900" kern="1200"/>
        </a:p>
      </dsp:txBody>
      <dsp:txXfrm>
        <a:off x="945853" y="3074798"/>
        <a:ext cx="5710915" cy="818920"/>
      </dsp:txXfrm>
    </dsp:sp>
    <dsp:sp modelId="{B02F6A95-D204-4D9A-86D0-4E85D5454509}">
      <dsp:nvSpPr>
        <dsp:cNvPr id="0" name=""/>
        <dsp:cNvSpPr/>
      </dsp:nvSpPr>
      <dsp:spPr>
        <a:xfrm>
          <a:off x="0" y="4098449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88D121-EEE5-498B-9D76-960E0E06857B}">
      <dsp:nvSpPr>
        <dsp:cNvPr id="0" name=""/>
        <dsp:cNvSpPr/>
      </dsp:nvSpPr>
      <dsp:spPr>
        <a:xfrm>
          <a:off x="247723" y="4282706"/>
          <a:ext cx="450406" cy="45040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6F43D7-D6BB-4A06-937D-1D461F176B8B}">
      <dsp:nvSpPr>
        <dsp:cNvPr id="0" name=""/>
        <dsp:cNvSpPr/>
      </dsp:nvSpPr>
      <dsp:spPr>
        <a:xfrm>
          <a:off x="945853" y="4098449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5- Applications</a:t>
          </a:r>
          <a:endParaRPr lang="en-US" sz="1900" kern="1200"/>
        </a:p>
      </dsp:txBody>
      <dsp:txXfrm>
        <a:off x="945853" y="4098449"/>
        <a:ext cx="5710915" cy="818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jpeg>
</file>

<file path=ppt/media/image21.jpe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gif>
</file>

<file path=ppt/media/image4.png>
</file>

<file path=ppt/media/image5.png>
</file>

<file path=ppt/media/image6.jpeg>
</file>

<file path=ppt/media/image7.gif>
</file>

<file path=ppt/media/image8.gif>
</file>

<file path=ppt/media/image9.gif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DD5B8D-4D77-427E-AF73-CE8FF378AD55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439F0-5343-467C-B2AC-E200BCEBB4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340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Hello</a:t>
            </a:r>
            <a:r>
              <a:rPr lang="pt-PT" dirty="0"/>
              <a:t> </a:t>
            </a:r>
            <a:r>
              <a:rPr lang="pt-PT" dirty="0" err="1"/>
              <a:t>there</a:t>
            </a:r>
            <a:r>
              <a:rPr lang="pt-PT" dirty="0"/>
              <a:t>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391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My</a:t>
            </a:r>
            <a:r>
              <a:rPr lang="pt-PT" dirty="0"/>
              <a:t> </a:t>
            </a:r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Rafael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6638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AKA BlackKnight625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262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I’m</a:t>
            </a:r>
            <a:r>
              <a:rPr lang="pt-PT" dirty="0"/>
              <a:t> </a:t>
            </a:r>
            <a:r>
              <a:rPr lang="pt-PT" dirty="0" err="1"/>
              <a:t>currently</a:t>
            </a:r>
            <a:r>
              <a:rPr lang="pt-PT" dirty="0"/>
              <a:t> in </a:t>
            </a:r>
            <a:r>
              <a:rPr lang="pt-PT" dirty="0" err="1"/>
              <a:t>my</a:t>
            </a:r>
            <a:r>
              <a:rPr lang="pt-PT" dirty="0"/>
              <a:t> 4th </a:t>
            </a:r>
            <a:r>
              <a:rPr lang="pt-PT" dirty="0" err="1"/>
              <a:t>year</a:t>
            </a:r>
            <a:r>
              <a:rPr lang="pt-PT" dirty="0"/>
              <a:t> in </a:t>
            </a:r>
            <a:r>
              <a:rPr lang="pt-PT" dirty="0" err="1"/>
              <a:t>University</a:t>
            </a:r>
            <a:r>
              <a:rPr lang="pt-PT" dirty="0"/>
              <a:t> in Portugal (</a:t>
            </a:r>
            <a:r>
              <a:rPr lang="pt-PT" dirty="0" err="1"/>
              <a:t>not</a:t>
            </a:r>
            <a:r>
              <a:rPr lang="pt-PT" dirty="0"/>
              <a:t> </a:t>
            </a:r>
            <a:r>
              <a:rPr lang="pt-PT" dirty="0" err="1"/>
              <a:t>Spain</a:t>
            </a:r>
            <a:r>
              <a:rPr lang="pt-PT" dirty="0"/>
              <a:t>). </a:t>
            </a:r>
            <a:r>
              <a:rPr lang="pt-PT" dirty="0" err="1"/>
              <a:t>I’m</a:t>
            </a:r>
            <a:r>
              <a:rPr lang="pt-PT" dirty="0"/>
              <a:t> </a:t>
            </a:r>
            <a:r>
              <a:rPr lang="pt-PT" dirty="0" err="1"/>
              <a:t>studying</a:t>
            </a:r>
            <a:r>
              <a:rPr lang="pt-PT" dirty="0"/>
              <a:t> </a:t>
            </a:r>
            <a:r>
              <a:rPr lang="pt-PT" dirty="0" err="1"/>
              <a:t>at</a:t>
            </a:r>
            <a:r>
              <a:rPr lang="pt-PT" dirty="0"/>
              <a:t> Instituto Superior Técnico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8295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University</a:t>
            </a:r>
            <a:r>
              <a:rPr lang="pt-PT" dirty="0"/>
              <a:t> </a:t>
            </a:r>
            <a:r>
              <a:rPr lang="pt-PT" dirty="0" err="1"/>
              <a:t>has</a:t>
            </a:r>
            <a:r>
              <a:rPr lang="pt-PT" dirty="0"/>
              <a:t> </a:t>
            </a:r>
            <a:r>
              <a:rPr lang="pt-PT" dirty="0" err="1"/>
              <a:t>taught</a:t>
            </a:r>
            <a:r>
              <a:rPr lang="pt-PT" dirty="0"/>
              <a:t> me </a:t>
            </a:r>
            <a:r>
              <a:rPr lang="pt-PT" dirty="0" err="1"/>
              <a:t>Physics</a:t>
            </a:r>
            <a:r>
              <a:rPr lang="pt-PT" dirty="0"/>
              <a:t>, </a:t>
            </a:r>
            <a:r>
              <a:rPr lang="pt-PT" dirty="0" err="1"/>
              <a:t>Programming</a:t>
            </a:r>
            <a:r>
              <a:rPr lang="pt-PT" dirty="0"/>
              <a:t> in general,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Meth</a:t>
            </a:r>
            <a:r>
              <a:rPr lang="pt-PT" dirty="0"/>
              <a:t>… </a:t>
            </a:r>
            <a:r>
              <a:rPr lang="pt-PT" dirty="0" err="1"/>
              <a:t>Ohh</a:t>
            </a:r>
            <a:r>
              <a:rPr lang="pt-PT" dirty="0"/>
              <a:t>, I </a:t>
            </a:r>
            <a:r>
              <a:rPr lang="pt-PT" dirty="0" err="1"/>
              <a:t>meatn</a:t>
            </a:r>
            <a:r>
              <a:rPr lang="pt-PT" dirty="0"/>
              <a:t> </a:t>
            </a:r>
            <a:r>
              <a:rPr lang="pt-PT" dirty="0" err="1"/>
              <a:t>Math</a:t>
            </a:r>
            <a:r>
              <a:rPr lang="pt-PT" dirty="0"/>
              <a:t>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5777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I’m</a:t>
            </a:r>
            <a:r>
              <a:rPr lang="pt-PT" dirty="0"/>
              <a:t> </a:t>
            </a:r>
            <a:r>
              <a:rPr lang="pt-PT" dirty="0" err="1"/>
              <a:t>currently</a:t>
            </a:r>
            <a:r>
              <a:rPr lang="pt-PT" dirty="0"/>
              <a:t> in </a:t>
            </a:r>
            <a:r>
              <a:rPr lang="pt-PT" dirty="0" err="1"/>
              <a:t>the</a:t>
            </a:r>
            <a:r>
              <a:rPr lang="pt-PT" dirty="0"/>
              <a:t> 1st </a:t>
            </a:r>
            <a:r>
              <a:rPr lang="pt-PT" dirty="0" err="1"/>
              <a:t>year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my</a:t>
            </a:r>
            <a:r>
              <a:rPr lang="pt-PT" dirty="0"/>
              <a:t> </a:t>
            </a:r>
            <a:r>
              <a:rPr lang="pt-PT" dirty="0" err="1"/>
              <a:t>Master’s</a:t>
            </a:r>
            <a:r>
              <a:rPr lang="pt-PT" dirty="0"/>
              <a:t> </a:t>
            </a:r>
            <a:r>
              <a:rPr lang="pt-PT" dirty="0" err="1"/>
              <a:t>Degree</a:t>
            </a:r>
            <a:r>
              <a:rPr lang="pt-PT" dirty="0"/>
              <a:t>, </a:t>
            </a:r>
            <a:r>
              <a:rPr lang="pt-PT" dirty="0" err="1"/>
              <a:t>specializing</a:t>
            </a:r>
            <a:r>
              <a:rPr lang="pt-PT" dirty="0"/>
              <a:t> in Artificial </a:t>
            </a:r>
            <a:r>
              <a:rPr lang="pt-PT" dirty="0" err="1"/>
              <a:t>Intelligence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Game </a:t>
            </a:r>
            <a:r>
              <a:rPr lang="pt-PT" dirty="0" err="1"/>
              <a:t>Development</a:t>
            </a:r>
            <a:r>
              <a:rPr lang="pt-PT" dirty="0"/>
              <a:t>. </a:t>
            </a:r>
            <a:r>
              <a:rPr lang="pt-PT" dirty="0" err="1"/>
              <a:t>My</a:t>
            </a:r>
            <a:r>
              <a:rPr lang="pt-PT" dirty="0"/>
              <a:t> Master </a:t>
            </a:r>
            <a:r>
              <a:rPr lang="pt-PT" dirty="0" err="1"/>
              <a:t>Thesis</a:t>
            </a:r>
            <a:r>
              <a:rPr lang="pt-PT" dirty="0"/>
              <a:t>’ </a:t>
            </a:r>
            <a:r>
              <a:rPr lang="pt-PT" dirty="0" err="1"/>
              <a:t>theme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“Minecraft Social </a:t>
            </a:r>
            <a:r>
              <a:rPr lang="pt-PT" dirty="0" err="1"/>
              <a:t>Agents</a:t>
            </a:r>
            <a:r>
              <a:rPr lang="pt-PT" dirty="0"/>
              <a:t>”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2523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Lecture</a:t>
            </a:r>
            <a:r>
              <a:rPr lang="pt-PT" dirty="0"/>
              <a:t> </a:t>
            </a:r>
            <a:r>
              <a:rPr lang="pt-PT" dirty="0" err="1"/>
              <a:t>topics</a:t>
            </a:r>
            <a:r>
              <a:rPr lang="pt-PT" dirty="0"/>
              <a:t> </a:t>
            </a:r>
            <a:r>
              <a:rPr lang="pt-PT" dirty="0" err="1"/>
              <a:t>will</a:t>
            </a:r>
            <a:r>
              <a:rPr lang="pt-PT" dirty="0"/>
              <a:t>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sub-divided</a:t>
            </a:r>
            <a:r>
              <a:rPr lang="pt-PT" dirty="0"/>
              <a:t> </a:t>
            </a:r>
            <a:r>
              <a:rPr lang="pt-PT" dirty="0" err="1"/>
              <a:t>into</a:t>
            </a:r>
            <a:r>
              <a:rPr lang="pt-PT" dirty="0"/>
              <a:t> </a:t>
            </a:r>
            <a:r>
              <a:rPr lang="pt-PT" dirty="0" err="1"/>
              <a:t>Topics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641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Each</a:t>
            </a:r>
            <a:r>
              <a:rPr lang="pt-PT" dirty="0"/>
              <a:t> </a:t>
            </a:r>
            <a:r>
              <a:rPr lang="pt-PT" dirty="0" err="1"/>
              <a:t>sub-topic</a:t>
            </a:r>
            <a:r>
              <a:rPr lang="pt-PT" dirty="0"/>
              <a:t> </a:t>
            </a:r>
            <a:r>
              <a:rPr lang="pt-PT" dirty="0" err="1"/>
              <a:t>will</a:t>
            </a:r>
            <a:r>
              <a:rPr lang="pt-PT" dirty="0"/>
              <a:t> </a:t>
            </a:r>
            <a:r>
              <a:rPr lang="pt-PT" dirty="0" err="1"/>
              <a:t>follow</a:t>
            </a:r>
            <a:r>
              <a:rPr lang="pt-PT" dirty="0"/>
              <a:t> </a:t>
            </a:r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structure</a:t>
            </a:r>
            <a:r>
              <a:rPr lang="pt-PT" dirty="0"/>
              <a:t>. </a:t>
            </a:r>
            <a:r>
              <a:rPr lang="pt-PT" dirty="0" err="1"/>
              <a:t>Most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exercises</a:t>
            </a:r>
            <a:r>
              <a:rPr lang="pt-PT" dirty="0"/>
              <a:t> </a:t>
            </a:r>
            <a:r>
              <a:rPr lang="pt-PT" dirty="0" err="1"/>
              <a:t>that</a:t>
            </a:r>
            <a:r>
              <a:rPr lang="pt-PT" dirty="0"/>
              <a:t> </a:t>
            </a:r>
            <a:r>
              <a:rPr lang="pt-PT" dirty="0" err="1"/>
              <a:t>I’ll</a:t>
            </a:r>
            <a:r>
              <a:rPr lang="pt-PT" dirty="0"/>
              <a:t>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giving</a:t>
            </a:r>
            <a:r>
              <a:rPr lang="pt-PT" dirty="0"/>
              <a:t> </a:t>
            </a:r>
            <a:r>
              <a:rPr lang="pt-PT" dirty="0" err="1"/>
              <a:t>you</a:t>
            </a:r>
            <a:r>
              <a:rPr lang="pt-PT" dirty="0"/>
              <a:t> can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found</a:t>
            </a:r>
            <a:r>
              <a:rPr lang="pt-PT" dirty="0"/>
              <a:t>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github</a:t>
            </a:r>
            <a:r>
              <a:rPr lang="pt-PT" dirty="0"/>
              <a:t> </a:t>
            </a:r>
            <a:r>
              <a:rPr lang="pt-PT" dirty="0" err="1"/>
              <a:t>page</a:t>
            </a:r>
            <a:r>
              <a:rPr lang="pt-PT" dirty="0"/>
              <a:t>. </a:t>
            </a:r>
            <a:r>
              <a:rPr lang="pt-PT" dirty="0" err="1"/>
              <a:t>Please</a:t>
            </a:r>
            <a:r>
              <a:rPr lang="pt-PT" dirty="0"/>
              <a:t> do </a:t>
            </a:r>
            <a:r>
              <a:rPr lang="pt-PT" dirty="0" err="1"/>
              <a:t>not</a:t>
            </a:r>
            <a:r>
              <a:rPr lang="pt-PT" dirty="0"/>
              <a:t> look </a:t>
            </a:r>
            <a:r>
              <a:rPr lang="pt-PT" dirty="0" err="1"/>
              <a:t>into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solutions</a:t>
            </a:r>
            <a:r>
              <a:rPr lang="pt-PT" dirty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812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95153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1600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3194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6312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34966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1032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7761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68043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4356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5809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0901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91686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75269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747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8672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1073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885DE-00DC-452D-84F3-A572CF8847BA}" type="datetimeFigureOut">
              <a:rPr lang="pt-PT" smtClean="0"/>
              <a:t>21/07/2022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757249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gif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5.png"/><Relationship Id="rId11" Type="http://schemas.openxmlformats.org/officeDocument/2006/relationships/image" Target="../media/image3.png"/><Relationship Id="rId5" Type="http://schemas.openxmlformats.org/officeDocument/2006/relationships/image" Target="../media/image6.jpe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13" Type="http://schemas.openxmlformats.org/officeDocument/2006/relationships/image" Target="../media/image18.gif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audio" Target="../media/media3.mp3"/><Relationship Id="rId16" Type="http://schemas.openxmlformats.org/officeDocument/2006/relationships/image" Target="../media/image20.jpeg"/><Relationship Id="rId1" Type="http://schemas.microsoft.com/office/2007/relationships/media" Target="../media/media3.mp3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5.png"/><Relationship Id="rId15" Type="http://schemas.openxmlformats.org/officeDocument/2006/relationships/image" Target="../media/image19.png"/><Relationship Id="rId10" Type="http://schemas.openxmlformats.org/officeDocument/2006/relationships/image" Target="../media/image15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4.jpeg"/><Relationship Id="rId1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8D846C-B8FE-2C94-0877-3BC94AC0D5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61964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0BF35CA-8AA0-428F-ABED-5B77A6C39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A4A156A-791B-4BD9-8452-A798A15D2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7652CB1-59D3-4DAB-AD45-8DFB73895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3539C1B-883E-4130-95FA-2A6FD3E49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244CEE5F-144C-437F-9472-22EE3E3D1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0621BB31-AA71-4E9B-8854-3C62F162F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5336141D-E3C6-4E7B-8923-B31C3E16F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F113BE6F-9D13-4E70-B7AB-C8CC2546A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FBEB82C3-C636-4A90-B9A5-905EC38E0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646B4C4A-5A81-43CF-93ED-5FA59D5BE7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C3715C1A-EBA1-41A6-AC20-D6A7C4871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233C053-FAB4-DDFB-8C6D-6793BD52FA11}"/>
              </a:ext>
            </a:extLst>
          </p:cNvPr>
          <p:cNvSpPr txBox="1"/>
          <p:nvPr/>
        </p:nvSpPr>
        <p:spPr>
          <a:xfrm>
            <a:off x="985969" y="4553712"/>
            <a:ext cx="8288032" cy="10963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Rafael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5150C6-553B-E68E-2FF9-57FD509A3E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7836" y="934222"/>
            <a:ext cx="2984297" cy="32994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3052AA-E0DC-028F-AB74-01A14ECD1A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1115" y="1776147"/>
            <a:ext cx="1857634" cy="190526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58EDDB-7E46-D3DC-20D0-BA8826DC9835}"/>
              </a:ext>
            </a:extLst>
          </p:cNvPr>
          <p:cNvCxnSpPr/>
          <p:nvPr/>
        </p:nvCxnSpPr>
        <p:spPr>
          <a:xfrm flipV="1">
            <a:off x="2184213" y="2459865"/>
            <a:ext cx="978795" cy="43788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20" name="Sexy Whistle">
            <a:hlinkClick r:id="" action="ppaction://media"/>
            <a:extLst>
              <a:ext uri="{FF2B5EF4-FFF2-40B4-BE49-F238E27FC236}">
                <a16:creationId xmlns:a16="http://schemas.microsoft.com/office/drawing/2014/main" id="{0FDF86F5-CA06-8F4C-DA45-92F95B9CCF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83366" y="6926395"/>
            <a:ext cx="406400" cy="40640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4CD26F4-1F9A-0EFF-8395-36F3AFD5CE77}"/>
              </a:ext>
            </a:extLst>
          </p:cNvPr>
          <p:cNvCxnSpPr>
            <a:cxnSpLocks/>
          </p:cNvCxnSpPr>
          <p:nvPr/>
        </p:nvCxnSpPr>
        <p:spPr>
          <a:xfrm>
            <a:off x="2181039" y="2991971"/>
            <a:ext cx="980734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AEC4CFC-55EF-DAED-261C-869BD021957E}"/>
              </a:ext>
            </a:extLst>
          </p:cNvPr>
          <p:cNvCxnSpPr>
            <a:cxnSpLocks/>
          </p:cNvCxnSpPr>
          <p:nvPr/>
        </p:nvCxnSpPr>
        <p:spPr>
          <a:xfrm>
            <a:off x="2177865" y="3114955"/>
            <a:ext cx="983908" cy="24545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026" name="Picture 2" descr="Imagem de download de blushing PNG | PNG Arts">
            <a:extLst>
              <a:ext uri="{FF2B5EF4-FFF2-40B4-BE49-F238E27FC236}">
                <a16:creationId xmlns:a16="http://schemas.microsoft.com/office/drawing/2014/main" id="{3AE68339-B5D1-15C4-AE8A-88CD249B7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97352">
            <a:off x="4411962" y="2226873"/>
            <a:ext cx="1511788" cy="823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87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)">
                                      <p:cBhvr>
                                        <p:cTn id="11" dur="151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2857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F993C45-B237-4CD5-A232-CD2DFFF5A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E9EA4F6-F0E3-4DB3-8F82-B91A1F693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3A7345F-1794-4777-80F8-B67B01BE7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>
              <a:extLst>
                <a:ext uri="{FF2B5EF4-FFF2-40B4-BE49-F238E27FC236}">
                  <a16:creationId xmlns:a16="http://schemas.microsoft.com/office/drawing/2014/main" id="{AEB4062E-9879-4D6E-8C9A-55D81D61C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>
              <a:extLst>
                <a:ext uri="{FF2B5EF4-FFF2-40B4-BE49-F238E27FC236}">
                  <a16:creationId xmlns:a16="http://schemas.microsoft.com/office/drawing/2014/main" id="{E0E1E50E-9B56-49FC-AC93-34C80F438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786CF095-2697-4E6D-832B-E71B7C8D6D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A93A2EA0-D245-490B-A61D-8B32A8DF4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>
              <a:extLst>
                <a:ext uri="{FF2B5EF4-FFF2-40B4-BE49-F238E27FC236}">
                  <a16:creationId xmlns:a16="http://schemas.microsoft.com/office/drawing/2014/main" id="{6BAC7BF2-009C-48C7-A7F2-2139B5079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7D60F62B-3828-4F12-B884-8A8925325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D8A41293-53F5-4380-B216-EB66A4353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A6DDE673-E05B-400B-B6E1-335E425D8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783C067-F8BF-4755-B516-8A0CD74C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ED796EC-E7FF-46DB-B912-FB08BF12A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549A2DAB-B431-487D-95AD-BB0FECB49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ECDEE1-7093-418F-9CF5-24EEB115C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45062AF-EB11-4651-BC4A-4DA21768D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2F51C66-FC8F-CFDC-1541-50CC82A00F1B}"/>
              </a:ext>
            </a:extLst>
          </p:cNvPr>
          <p:cNvSpPr txBox="1"/>
          <p:nvPr/>
        </p:nvSpPr>
        <p:spPr>
          <a:xfrm>
            <a:off x="1507067" y="1397000"/>
            <a:ext cx="7766936" cy="26538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BlackKnight625</a:t>
            </a:r>
          </a:p>
        </p:txBody>
      </p:sp>
      <p:sp>
        <p:nvSpPr>
          <p:cNvPr id="29" name="Rectangle 27">
            <a:extLst>
              <a:ext uri="{FF2B5EF4-FFF2-40B4-BE49-F238E27FC236}">
                <a16:creationId xmlns:a16="http://schemas.microsoft.com/office/drawing/2014/main" id="{0819F787-32B4-46A8-BC57-C6571BCEE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538534-0F76-02E5-9648-C1B7794D5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587" y="1530017"/>
            <a:ext cx="2052101" cy="430279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E14017E-3832-69DB-8AA5-0AC729F29E16}"/>
              </a:ext>
            </a:extLst>
          </p:cNvPr>
          <p:cNvSpPr txBox="1"/>
          <p:nvPr/>
        </p:nvSpPr>
        <p:spPr>
          <a:xfrm>
            <a:off x="154555" y="222050"/>
            <a:ext cx="7766936" cy="6151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Also know as:</a:t>
            </a:r>
          </a:p>
        </p:txBody>
      </p:sp>
    </p:spTree>
    <p:extLst>
      <p:ext uri="{BB962C8B-B14F-4D97-AF65-F5344CB8AC3E}">
        <p14:creationId xmlns:p14="http://schemas.microsoft.com/office/powerpoint/2010/main" val="2533146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T: Instituto Superior Técnico">
            <a:extLst>
              <a:ext uri="{FF2B5EF4-FFF2-40B4-BE49-F238E27FC236}">
                <a16:creationId xmlns:a16="http://schemas.microsoft.com/office/drawing/2014/main" id="{76580B2B-C7AD-298C-6868-19B2E2507D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4846" y="1524000"/>
            <a:ext cx="8722309" cy="48056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ECB93C1-E66D-51C6-CB73-B4D7E3E3A9A4}"/>
              </a:ext>
            </a:extLst>
          </p:cNvPr>
          <p:cNvSpPr txBox="1"/>
          <p:nvPr/>
        </p:nvSpPr>
        <p:spPr>
          <a:xfrm>
            <a:off x="2970106" y="108373"/>
            <a:ext cx="6251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Instituto Superior Técnico</a:t>
            </a:r>
            <a:endParaRPr lang="en-GB" sz="40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E73CE-0B88-EE49-3BCE-7F218E60AE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4749" y="5113867"/>
            <a:ext cx="373446" cy="7830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EBADEE-D5BC-CB06-4D03-0E9427A0FC98}"/>
              </a:ext>
            </a:extLst>
          </p:cNvPr>
          <p:cNvSpPr txBox="1"/>
          <p:nvPr/>
        </p:nvSpPr>
        <p:spPr>
          <a:xfrm>
            <a:off x="2970105" y="771040"/>
            <a:ext cx="6251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 err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Technical</a:t>
            </a:r>
            <a:r>
              <a:rPr lang="pt-PT" sz="2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Superior </a:t>
            </a:r>
            <a:r>
              <a:rPr lang="pt-PT" sz="2800" dirty="0" err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Institute</a:t>
            </a:r>
            <a:endParaRPr lang="en-GB" sz="28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1028" name="Picture 4" descr="Portugal Animated Flags Pictures | 3D Flags - Animated waving flags of the  world, pictures, icons">
            <a:extLst>
              <a:ext uri="{FF2B5EF4-FFF2-40B4-BE49-F238E27FC236}">
                <a16:creationId xmlns:a16="http://schemas.microsoft.com/office/drawing/2014/main" id="{98F191D5-0E65-24E9-E8B7-55D6FF97F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0" y="1747309"/>
            <a:ext cx="1895475" cy="104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panish Flag on GIFs - 30 Animated Images for Free">
            <a:extLst>
              <a:ext uri="{FF2B5EF4-FFF2-40B4-BE49-F238E27FC236}">
                <a16:creationId xmlns:a16="http://schemas.microsoft.com/office/drawing/2014/main" id="{D1D944E5-A9C7-CDBA-0F8E-D443A328B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790" y="1654674"/>
            <a:ext cx="1718203" cy="123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ultiplication Sign 2">
            <a:extLst>
              <a:ext uri="{FF2B5EF4-FFF2-40B4-BE49-F238E27FC236}">
                <a16:creationId xmlns:a16="http://schemas.microsoft.com/office/drawing/2014/main" id="{9990FFAC-89FF-B5D1-D4FE-B2EE0243C4BB}"/>
              </a:ext>
            </a:extLst>
          </p:cNvPr>
          <p:cNvSpPr/>
          <p:nvPr/>
        </p:nvSpPr>
        <p:spPr>
          <a:xfrm>
            <a:off x="7812191" y="924414"/>
            <a:ext cx="2819400" cy="2693540"/>
          </a:xfrm>
          <a:prstGeom prst="mathMultiply">
            <a:avLst>
              <a:gd name="adj1" fmla="val 1031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2A1164E-7799-0049-1E99-E21151158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8840" y="4325695"/>
            <a:ext cx="1644227" cy="1644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713897-197A-DE98-7C20-309A6D47823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3256105">
            <a:off x="10815589" y="7562971"/>
            <a:ext cx="2142476" cy="791416"/>
          </a:xfrm>
          <a:prstGeom prst="rect">
            <a:avLst/>
          </a:prstGeom>
        </p:spPr>
      </p:pic>
      <p:pic>
        <p:nvPicPr>
          <p:cNvPr id="13" name="sfx-punch">
            <a:hlinkClick r:id="" action="ppaction://media"/>
            <a:extLst>
              <a:ext uri="{FF2B5EF4-FFF2-40B4-BE49-F238E27FC236}">
                <a16:creationId xmlns:a16="http://schemas.microsoft.com/office/drawing/2014/main" id="{0DCA292F-954D-CFE2-E1F3-D1F9102C98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427239" y="6554211"/>
            <a:ext cx="406400" cy="406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07855C-DB51-D4DA-CA42-ABDAEA799D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6539646">
            <a:off x="6348708" y="8181036"/>
            <a:ext cx="2142476" cy="7914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765E105-2C09-42E0-02D7-E8B7C909D50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0585039">
            <a:off x="12709214" y="3929987"/>
            <a:ext cx="2142476" cy="791416"/>
          </a:xfrm>
          <a:prstGeom prst="rect">
            <a:avLst/>
          </a:prstGeom>
        </p:spPr>
      </p:pic>
      <p:pic>
        <p:nvPicPr>
          <p:cNvPr id="18" name="sfx-punch">
            <a:hlinkClick r:id="" action="ppaction://media"/>
            <a:extLst>
              <a:ext uri="{FF2B5EF4-FFF2-40B4-BE49-F238E27FC236}">
                <a16:creationId xmlns:a16="http://schemas.microsoft.com/office/drawing/2014/main" id="{6567B2E8-E945-F90A-1B46-C7BD5B00FB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579639" y="6706611"/>
            <a:ext cx="406400" cy="406400"/>
          </a:xfrm>
          <a:prstGeom prst="rect">
            <a:avLst/>
          </a:prstGeom>
        </p:spPr>
      </p:pic>
      <p:pic>
        <p:nvPicPr>
          <p:cNvPr id="19" name="sfx-punch">
            <a:hlinkClick r:id="" action="ppaction://media"/>
            <a:extLst>
              <a:ext uri="{FF2B5EF4-FFF2-40B4-BE49-F238E27FC236}">
                <a16:creationId xmlns:a16="http://schemas.microsoft.com/office/drawing/2014/main" id="{93867CD7-8473-3E16-6CD5-52A21BE596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732039" y="6859011"/>
            <a:ext cx="406400" cy="406400"/>
          </a:xfrm>
          <a:prstGeom prst="rect">
            <a:avLst/>
          </a:prstGeom>
        </p:spPr>
      </p:pic>
      <p:pic>
        <p:nvPicPr>
          <p:cNvPr id="20" name="sfx-punch">
            <a:hlinkClick r:id="" action="ppaction://media"/>
            <a:extLst>
              <a:ext uri="{FF2B5EF4-FFF2-40B4-BE49-F238E27FC236}">
                <a16:creationId xmlns:a16="http://schemas.microsoft.com/office/drawing/2014/main" id="{BA0364A3-3379-5BEF-934E-E6669CB9D5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884439" y="7011411"/>
            <a:ext cx="406400" cy="406400"/>
          </a:xfrm>
          <a:prstGeom prst="rect">
            <a:avLst/>
          </a:prstGeom>
        </p:spPr>
      </p:pic>
      <p:pic>
        <p:nvPicPr>
          <p:cNvPr id="21" name="sfx-punch">
            <a:hlinkClick r:id="" action="ppaction://media"/>
            <a:extLst>
              <a:ext uri="{FF2B5EF4-FFF2-40B4-BE49-F238E27FC236}">
                <a16:creationId xmlns:a16="http://schemas.microsoft.com/office/drawing/2014/main" id="{56DF1124-0E8A-F3F7-474B-55B5272C83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036839" y="7163811"/>
            <a:ext cx="406400" cy="406400"/>
          </a:xfrm>
          <a:prstGeom prst="rect">
            <a:avLst/>
          </a:prstGeom>
        </p:spPr>
      </p:pic>
      <p:pic>
        <p:nvPicPr>
          <p:cNvPr id="22" name="sfx-punch">
            <a:hlinkClick r:id="" action="ppaction://media"/>
            <a:extLst>
              <a:ext uri="{FF2B5EF4-FFF2-40B4-BE49-F238E27FC236}">
                <a16:creationId xmlns:a16="http://schemas.microsoft.com/office/drawing/2014/main" id="{8B77C308-48C2-D5B4-06A1-3AB4703B89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189239" y="7316211"/>
            <a:ext cx="406400" cy="406400"/>
          </a:xfrm>
          <a:prstGeom prst="rect">
            <a:avLst/>
          </a:prstGeom>
        </p:spPr>
      </p:pic>
      <p:pic>
        <p:nvPicPr>
          <p:cNvPr id="23" name="sfx-punch">
            <a:hlinkClick r:id="" action="ppaction://media"/>
            <a:extLst>
              <a:ext uri="{FF2B5EF4-FFF2-40B4-BE49-F238E27FC236}">
                <a16:creationId xmlns:a16="http://schemas.microsoft.com/office/drawing/2014/main" id="{091E8477-B9C6-94DD-EA24-BE131B94FC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341639" y="7468611"/>
            <a:ext cx="406400" cy="406400"/>
          </a:xfrm>
          <a:prstGeom prst="rect">
            <a:avLst/>
          </a:prstGeom>
        </p:spPr>
      </p:pic>
      <p:pic>
        <p:nvPicPr>
          <p:cNvPr id="24" name="sfx-punch">
            <a:hlinkClick r:id="" action="ppaction://media"/>
            <a:extLst>
              <a:ext uri="{FF2B5EF4-FFF2-40B4-BE49-F238E27FC236}">
                <a16:creationId xmlns:a16="http://schemas.microsoft.com/office/drawing/2014/main" id="{F26DF752-11D4-E2F9-D467-FD3B86E370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494039" y="7621011"/>
            <a:ext cx="406400" cy="406400"/>
          </a:xfrm>
          <a:prstGeom prst="rect">
            <a:avLst/>
          </a:prstGeom>
        </p:spPr>
      </p:pic>
      <p:pic>
        <p:nvPicPr>
          <p:cNvPr id="25" name="sfx-punch">
            <a:hlinkClick r:id="" action="ppaction://media"/>
            <a:extLst>
              <a:ext uri="{FF2B5EF4-FFF2-40B4-BE49-F238E27FC236}">
                <a16:creationId xmlns:a16="http://schemas.microsoft.com/office/drawing/2014/main" id="{CC4CB1E7-F9B7-9898-9F69-F64111B909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646439" y="777341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562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8" presetClass="emph" presetSubtype="0" repeatCount="1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600000">
                                      <p:cBhvr>
                                        <p:cTn id="2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300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3.33333E-6 L -0.1569 -0.26412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52" y="-1321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repeatCount="3000" autoRev="1" fill="hold" nodeType="withEffect">
                                  <p:stCondLst>
                                    <p:cond delay="830"/>
                                  </p:stCondLst>
                                  <p:childTnLst>
                                    <p:animMotion origin="layout" path="M -3.75E-6 -2.96296E-6 L 0.09493 -0.32106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40" y="-16065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repeatCount="3000" autoRev="1" fill="hold" nodeType="withEffect">
                                  <p:stCondLst>
                                    <p:cond delay="1160"/>
                                  </p:stCondLst>
                                  <p:childTnLst>
                                    <p:animMotion origin="layout" path="M 1.66667E-6 2.96296E-6 L -0.27253 0.11481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33" y="5741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" presetClass="mediacall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190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0" presetID="1" presetClass="mediacall" presetSubtype="0" fill="hold" nodeType="withEffect">
                                  <p:stCondLst>
                                    <p:cond delay="133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190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2" presetID="1" presetClass="mediacall" presetSubtype="0" fill="hold" nodeType="withEffect">
                                  <p:stCondLst>
                                    <p:cond delay="166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190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4" presetID="1" presetClass="mediacall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90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6" presetID="1" presetClass="mediacall" presetSubtype="0" fill="hold" nodeType="withEffect">
                                  <p:stCondLst>
                                    <p:cond delay="233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906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8" presetID="1" presetClass="mediacall" presetSubtype="0" fill="hold" nodeType="withEffect">
                                  <p:stCondLst>
                                    <p:cond delay="266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1906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0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1906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2" presetID="1" presetClass="mediacall" presetSubtype="0" fill="hold" nodeType="withEffect">
                                  <p:stCondLst>
                                    <p:cond delay="333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906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4" presetID="1" presetClass="mediacall" presetSubtype="0" fill="hold" nodeType="withEffect">
                                  <p:stCondLst>
                                    <p:cond delay="366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1906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22222E-6 L 0.17239 0.00208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20" y="93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5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00000">
                                      <p:cBhvr>
                                        <p:cTn id="54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D4A5EB-9928-8265-F988-CEFED9A20F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1443" y="2545486"/>
            <a:ext cx="2052101" cy="430279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B9BD8BE-9FD2-A6B0-5CBA-2584FC86C3E3}"/>
              </a:ext>
            </a:extLst>
          </p:cNvPr>
          <p:cNvSpPr/>
          <p:nvPr/>
        </p:nvSpPr>
        <p:spPr>
          <a:xfrm>
            <a:off x="6119317" y="3246438"/>
            <a:ext cx="285750" cy="146050"/>
          </a:xfrm>
          <a:prstGeom prst="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80" name="Picture 8" descr="The human brain – Maropeng and Sterkfontein Caves">
            <a:extLst>
              <a:ext uri="{FF2B5EF4-FFF2-40B4-BE49-F238E27FC236}">
                <a16:creationId xmlns:a16="http://schemas.microsoft.com/office/drawing/2014/main" id="{31448A4C-59C1-6175-E939-F7F210E8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8710" y="1390439"/>
            <a:ext cx="3063557" cy="2202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Water Bottle | Minecraft PC Wiki | Fandom">
            <a:extLst>
              <a:ext uri="{FF2B5EF4-FFF2-40B4-BE49-F238E27FC236}">
                <a16:creationId xmlns:a16="http://schemas.microsoft.com/office/drawing/2014/main" id="{C6B6A110-A8BA-CCF6-36B2-AB3A73D19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8223" y="3876838"/>
            <a:ext cx="2197185" cy="219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BSE Class 12 Physics Important Chapters for Term 2 Board Exam 2022">
            <a:extLst>
              <a:ext uri="{FF2B5EF4-FFF2-40B4-BE49-F238E27FC236}">
                <a16:creationId xmlns:a16="http://schemas.microsoft.com/office/drawing/2014/main" id="{EA10D8F0-392C-E460-215D-997FDF6D8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378" y="288291"/>
            <a:ext cx="2386771" cy="220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omputer Programming and Its Applications: A Basic Guide">
            <a:extLst>
              <a:ext uri="{FF2B5EF4-FFF2-40B4-BE49-F238E27FC236}">
                <a16:creationId xmlns:a16="http://schemas.microsoft.com/office/drawing/2014/main" id="{92358650-3974-ED4A-9B13-C4E323BFE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6816" y="127424"/>
            <a:ext cx="3448049" cy="2300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4806019B-31BB-14E0-BC1E-0C541F9AA97B}"/>
              </a:ext>
            </a:extLst>
          </p:cNvPr>
          <p:cNvGrpSpPr/>
          <p:nvPr/>
        </p:nvGrpSpPr>
        <p:grpSpPr>
          <a:xfrm>
            <a:off x="9383305" y="4284806"/>
            <a:ext cx="2557870" cy="1789217"/>
            <a:chOff x="9383305" y="2830195"/>
            <a:chExt cx="2557870" cy="178921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5B5DF42-1FE0-9E8F-3667-C3AAFA6A9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383305" y="2830195"/>
              <a:ext cx="2557870" cy="178921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7C95965-4DEA-EC91-689B-BB3C6E9C2F1D}"/>
                </a:ext>
              </a:extLst>
            </p:cNvPr>
            <p:cNvSpPr txBox="1"/>
            <p:nvPr/>
          </p:nvSpPr>
          <p:spPr>
            <a:xfrm>
              <a:off x="10120840" y="3470191"/>
              <a:ext cx="17561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3600" dirty="0" err="1">
                  <a:solidFill>
                    <a:schemeClr val="bg1"/>
                  </a:solidFill>
                </a:rPr>
                <a:t>Meth</a:t>
              </a:r>
              <a:endParaRPr lang="en-GB" sz="36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086" name="Picture 14" descr="Poção - Minecraft Wiki">
            <a:extLst>
              <a:ext uri="{FF2B5EF4-FFF2-40B4-BE49-F238E27FC236}">
                <a16:creationId xmlns:a16="http://schemas.microsoft.com/office/drawing/2014/main" id="{BFFCE33E-ADB9-5704-E29B-1D780F0D5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744" y="3573478"/>
            <a:ext cx="2702648" cy="2702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Replacement syringe with needle - KTA Gage">
            <a:extLst>
              <a:ext uri="{FF2B5EF4-FFF2-40B4-BE49-F238E27FC236}">
                <a16:creationId xmlns:a16="http://schemas.microsoft.com/office/drawing/2014/main" id="{CD04EAA3-CBA2-9C97-A8B1-4E25D1C4F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369">
            <a:off x="8641349" y="3114684"/>
            <a:ext cx="3720669" cy="2790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Fogo - Minecraft Wiki">
            <a:extLst>
              <a:ext uri="{FF2B5EF4-FFF2-40B4-BE49-F238E27FC236}">
                <a16:creationId xmlns:a16="http://schemas.microsoft.com/office/drawing/2014/main" id="{3BBBE8DA-E4B5-ECF2-637A-681693040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440" y="5340897"/>
            <a:ext cx="1428750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513A963-3409-0D11-0620-03ACC090B524}"/>
              </a:ext>
            </a:extLst>
          </p:cNvPr>
          <p:cNvSpPr/>
          <p:nvPr/>
        </p:nvSpPr>
        <p:spPr>
          <a:xfrm>
            <a:off x="5530850" y="3246438"/>
            <a:ext cx="285750" cy="146050"/>
          </a:xfrm>
          <a:prstGeom prst="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lassic_hurt">
            <a:hlinkClick r:id="" action="ppaction://media"/>
            <a:extLst>
              <a:ext uri="{FF2B5EF4-FFF2-40B4-BE49-F238E27FC236}">
                <a16:creationId xmlns:a16="http://schemas.microsoft.com/office/drawing/2014/main" id="{08C7755D-90E5-1A73-169A-050FCC1444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201867" y="7258584"/>
            <a:ext cx="406400" cy="406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DA13BF-5754-833D-412A-121B4A2C5D9C}"/>
              </a:ext>
            </a:extLst>
          </p:cNvPr>
          <p:cNvSpPr txBox="1"/>
          <p:nvPr/>
        </p:nvSpPr>
        <p:spPr>
          <a:xfrm>
            <a:off x="4235555" y="228140"/>
            <a:ext cx="3720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General </a:t>
            </a:r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knowledge</a:t>
            </a:r>
            <a:endParaRPr lang="en-GB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092" name="Picture 20">
            <a:extLst>
              <a:ext uri="{FF2B5EF4-FFF2-40B4-BE49-F238E27FC236}">
                <a16:creationId xmlns:a16="http://schemas.microsoft.com/office/drawing/2014/main" id="{554E04BD-AEB0-5276-8E62-6BBFB9CD4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6625" y="4608574"/>
            <a:ext cx="485348" cy="48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ns Math | Vetores, fotos de arquivo e PSD grátis">
            <a:extLst>
              <a:ext uri="{FF2B5EF4-FFF2-40B4-BE49-F238E27FC236}">
                <a16:creationId xmlns:a16="http://schemas.microsoft.com/office/drawing/2014/main" id="{98A4CD7E-B0EC-3FCD-80AF-A31385736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3793357"/>
            <a:ext cx="3923242" cy="277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1569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2.22222E-6 L 0.34895 0.15116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48" y="754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307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1000" fill="hold"/>
                                        <p:tgtEl>
                                          <p:spTgt spid="307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1.11111E-6 L -0.33568 0.1678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84" y="8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-2.59259E-6 L -0.18021 0.00672 " pathEditMode="relative" rAng="0" ptsTypes="AA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10" y="324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30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875E-6 1.11111E-6 L -0.25091 -0.05903 " pathEditMode="relative" rAng="0" ptsTypes="AA">
                                      <p:cBhvr>
                                        <p:cTn id="64" dur="10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52" y="-29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4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4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30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4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0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0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6" dur="1000" fill="hold"/>
                                        <p:tgtEl>
                                          <p:spTgt spid="307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44444E-6 L 0.30885 -0.40487 " pathEditMode="relative" rAng="0" ptsTypes="AA">
                                      <p:cBhvr>
                                        <p:cTn id="98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43" y="-2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6939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8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thical Problem of Artificial Intelligence - projectcubicle">
            <a:extLst>
              <a:ext uri="{FF2B5EF4-FFF2-40B4-BE49-F238E27FC236}">
                <a16:creationId xmlns:a16="http://schemas.microsoft.com/office/drawing/2014/main" id="{6861BDD2-B401-7804-E274-BA746506E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2" y="824088"/>
            <a:ext cx="3907368" cy="260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BEBED8-5833-D786-A0D1-3B8FD8CA0BFF}"/>
              </a:ext>
            </a:extLst>
          </p:cNvPr>
          <p:cNvSpPr txBox="1"/>
          <p:nvPr/>
        </p:nvSpPr>
        <p:spPr>
          <a:xfrm>
            <a:off x="4235555" y="228140"/>
            <a:ext cx="3106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Master’s</a:t>
            </a:r>
            <a:r>
              <a:rPr lang="pt-PT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Degree</a:t>
            </a:r>
            <a:endParaRPr lang="en-GB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100" name="Picture 4" descr="1,617 Video Game Development Illustrations &amp; Clip Art - iStock">
            <a:extLst>
              <a:ext uri="{FF2B5EF4-FFF2-40B4-BE49-F238E27FC236}">
                <a16:creationId xmlns:a16="http://schemas.microsoft.com/office/drawing/2014/main" id="{18FD857C-7881-9FAF-F841-61AE7805D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3" y="812915"/>
            <a:ext cx="4589994" cy="257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1A9522-A9BE-010F-8A6F-2D6701A082BD}"/>
              </a:ext>
            </a:extLst>
          </p:cNvPr>
          <p:cNvSpPr txBox="1"/>
          <p:nvPr/>
        </p:nvSpPr>
        <p:spPr>
          <a:xfrm>
            <a:off x="215902" y="4461473"/>
            <a:ext cx="32194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Master’s</a:t>
            </a:r>
            <a:r>
              <a:rPr lang="pt-PT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Thesis</a:t>
            </a:r>
            <a:r>
              <a:rPr lang="pt-PT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endParaRPr lang="en-GB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EE1D63-F5BA-1C53-C2E9-EE1847C275DB}"/>
              </a:ext>
            </a:extLst>
          </p:cNvPr>
          <p:cNvSpPr txBox="1"/>
          <p:nvPr/>
        </p:nvSpPr>
        <p:spPr>
          <a:xfrm>
            <a:off x="3435373" y="4523027"/>
            <a:ext cx="33913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/>
              <a:t>Minecraft Social </a:t>
            </a:r>
            <a:r>
              <a:rPr lang="pt-PT" sz="2400" dirty="0" err="1"/>
              <a:t>Agents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26512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C2B045-B19A-EC91-4C61-F5E38192C343}"/>
              </a:ext>
            </a:extLst>
          </p:cNvPr>
          <p:cNvSpPr txBox="1"/>
          <p:nvPr/>
        </p:nvSpPr>
        <p:spPr>
          <a:xfrm>
            <a:off x="804930" y="2709159"/>
            <a:ext cx="21378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0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Topic</a:t>
            </a:r>
            <a:endParaRPr lang="en-GB" sz="6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FA22AC-20BA-258A-E001-7AC05E0BC313}"/>
              </a:ext>
            </a:extLst>
          </p:cNvPr>
          <p:cNvSpPr txBox="1"/>
          <p:nvPr/>
        </p:nvSpPr>
        <p:spPr>
          <a:xfrm>
            <a:off x="4225007" y="1229736"/>
            <a:ext cx="24204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Sub-topic</a:t>
            </a:r>
            <a:endParaRPr lang="en-GB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13F8D1-F4C2-A3A4-9CCF-411DCB465651}"/>
              </a:ext>
            </a:extLst>
          </p:cNvPr>
          <p:cNvSpPr txBox="1"/>
          <p:nvPr/>
        </p:nvSpPr>
        <p:spPr>
          <a:xfrm>
            <a:off x="4225007" y="2924604"/>
            <a:ext cx="24204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Sub-topic</a:t>
            </a:r>
            <a:endParaRPr lang="en-GB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AA1115-3FFF-5F1A-3844-9015A43AFEB3}"/>
              </a:ext>
            </a:extLst>
          </p:cNvPr>
          <p:cNvSpPr txBox="1"/>
          <p:nvPr/>
        </p:nvSpPr>
        <p:spPr>
          <a:xfrm>
            <a:off x="4225007" y="4619472"/>
            <a:ext cx="24204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Sub-topic</a:t>
            </a:r>
            <a:endParaRPr lang="en-GB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FAAE26-C0F4-3B02-41C2-5CE69B562AE0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2942823" y="1522124"/>
            <a:ext cx="1282184" cy="16948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4D5270D-5ACD-D80D-E3BE-5E46574D420E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2942823" y="3216991"/>
            <a:ext cx="128218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8DAD9E-16E1-A72C-EEC1-7F3F88BCDB17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2942823" y="3216991"/>
            <a:ext cx="1282184" cy="16948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B680D12-3D40-2A99-0482-152A16FB310B}"/>
              </a:ext>
            </a:extLst>
          </p:cNvPr>
          <p:cNvSpPr txBox="1"/>
          <p:nvPr/>
        </p:nvSpPr>
        <p:spPr>
          <a:xfrm>
            <a:off x="3238500" y="0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Lecture’s</a:t>
            </a:r>
            <a:r>
              <a:rPr lang="pt-PT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pt-PT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Structure</a:t>
            </a:r>
            <a:endParaRPr lang="en-GB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001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58F7BA4-B6D7-4093-BC9D-BA2CF918A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1490F55-F54C-467C-B8A6-A31153CC5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2F2A405-ED68-4CB8-9732-67DA21F2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8A7D2B90-65E1-48B0-8CA7-52D5474063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E924D5FD-FDCC-4B58-A2A3-D540DA620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5E193FF4-6DE7-4427-8CA6-6391CF05F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B53557E8-484E-4039-B233-EBFF43A3B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45E1412B-7A92-4620-B822-2510023D4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D21DAC8F-94C8-4EBC-8454-1525B0F59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A34D249F-4969-44EA-A390-4FCDA5EB9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3AB39E86-A756-4CA8-B71D-0AF734B3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DA27254-207B-4B52-973B-03A6D7C25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E3358E8-FEB4-4E5C-903A-92C75E6BD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5FE9BA5-5847-4FF3-960A-4E3AC28E3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6D98C19-CACB-4DEB-9AA7-5E1D776DB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8EA0C28F-AA7D-46C7-8D8A-CE97E7EB0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B7A449-3821-4275-97E9-6B1FF91DE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15285ED-C1E9-4539-9551-2D9D3B89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57A772B-029C-402F-8961-04AD1B611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3A98072-A351-47FB-8807-1EEDBF77E3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BC2C561-1ADE-495B-A04A-92DE414F5D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FE633B79-4994-47EC-9479-56BA3E3A5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D6188152-70CA-4742-AA0D-863A7FDB4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7664466D-CBD1-35C9-9F69-E60B8CD6ED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1388579"/>
              </p:ext>
            </p:extLst>
          </p:nvPr>
        </p:nvGraphicFramePr>
        <p:xfrm>
          <a:off x="4876847" y="944563"/>
          <a:ext cx="6656769" cy="4921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C1D568EE-474B-A5F0-73AA-946CC4B585A2}"/>
              </a:ext>
            </a:extLst>
          </p:cNvPr>
          <p:cNvSpPr txBox="1"/>
          <p:nvPr/>
        </p:nvSpPr>
        <p:spPr>
          <a:xfrm>
            <a:off x="3175" y="0"/>
            <a:ext cx="33326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Sub-topic</a:t>
            </a:r>
            <a:endParaRPr lang="en-GB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D4E7B3-1F5F-8228-806F-E13E4ACD38A8}"/>
              </a:ext>
            </a:extLst>
          </p:cNvPr>
          <p:cNvSpPr txBox="1"/>
          <p:nvPr/>
        </p:nvSpPr>
        <p:spPr>
          <a:xfrm>
            <a:off x="279841" y="4782641"/>
            <a:ext cx="488055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https://github.com/DotWavPresents/Lectures</a:t>
            </a:r>
          </a:p>
        </p:txBody>
      </p:sp>
      <p:pic>
        <p:nvPicPr>
          <p:cNvPr id="1026" name="Picture 2" descr="Baixar GitHub grátis - Última versão 2022">
            <a:extLst>
              <a:ext uri="{FF2B5EF4-FFF2-40B4-BE49-F238E27FC236}">
                <a16:creationId xmlns:a16="http://schemas.microsoft.com/office/drawing/2014/main" id="{036A66CF-64BE-C5B5-F7ED-4407BB0EA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445" y="3562129"/>
            <a:ext cx="2088425" cy="117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B5C615B-AEAC-F6E7-37F9-C291CCA63638}"/>
              </a:ext>
            </a:extLst>
          </p:cNvPr>
          <p:cNvCxnSpPr/>
          <p:nvPr/>
        </p:nvCxnSpPr>
        <p:spPr>
          <a:xfrm flipH="1">
            <a:off x="3275012" y="4422987"/>
            <a:ext cx="152670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29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F993C45-B237-4CD5-A232-CD2DFFF5A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E9EA4F6-F0E3-4DB3-8F82-B91A1F693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3A7345F-1794-4777-80F8-B67B01BE7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>
              <a:extLst>
                <a:ext uri="{FF2B5EF4-FFF2-40B4-BE49-F238E27FC236}">
                  <a16:creationId xmlns:a16="http://schemas.microsoft.com/office/drawing/2014/main" id="{AEB4062E-9879-4D6E-8C9A-55D81D61C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>
              <a:extLst>
                <a:ext uri="{FF2B5EF4-FFF2-40B4-BE49-F238E27FC236}">
                  <a16:creationId xmlns:a16="http://schemas.microsoft.com/office/drawing/2014/main" id="{E0E1E50E-9B56-49FC-AC93-34C80F438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786CF095-2697-4E6D-832B-E71B7C8D6D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A93A2EA0-D245-490B-A61D-8B32A8DF4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>
              <a:extLst>
                <a:ext uri="{FF2B5EF4-FFF2-40B4-BE49-F238E27FC236}">
                  <a16:creationId xmlns:a16="http://schemas.microsoft.com/office/drawing/2014/main" id="{6BAC7BF2-009C-48C7-A7F2-2139B5079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7D60F62B-3828-4F12-B884-8A8925325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D8A41293-53F5-4380-B216-EB66A4353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A6DDE673-E05B-400B-B6E1-335E425D8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AC18F5-B8EA-2CE0-E579-2DDE9BBCDF32}"/>
              </a:ext>
            </a:extLst>
          </p:cNvPr>
          <p:cNvSpPr txBox="1"/>
          <p:nvPr/>
        </p:nvSpPr>
        <p:spPr>
          <a:xfrm>
            <a:off x="4419136" y="2170005"/>
            <a:ext cx="6960759" cy="21687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138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end!</a:t>
            </a: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Ender dragon | Minecraft mobs | Minecraft Brasil ™ Amino">
            <a:extLst>
              <a:ext uri="{FF2B5EF4-FFF2-40B4-BE49-F238E27FC236}">
                <a16:creationId xmlns:a16="http://schemas.microsoft.com/office/drawing/2014/main" id="{ADEFD5C7-44E9-47B2-C0BA-A6C7EEF9B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9024" y="536281"/>
            <a:ext cx="4757238" cy="475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862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3.95833E-6 5.55112E-17 L -1.4233 0.03218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172" y="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134</TotalTime>
  <Words>178</Words>
  <Application>Microsoft Office PowerPoint</Application>
  <PresentationFormat>Widescreen</PresentationFormat>
  <Paragraphs>40</Paragraphs>
  <Slides>9</Slides>
  <Notes>8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Faceta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rafael lourenço</dc:creator>
  <cp:lastModifiedBy>rafael lourenço</cp:lastModifiedBy>
  <cp:revision>7</cp:revision>
  <dcterms:created xsi:type="dcterms:W3CDTF">2022-07-17T23:16:15Z</dcterms:created>
  <dcterms:modified xsi:type="dcterms:W3CDTF">2022-07-20T23:20:23Z</dcterms:modified>
</cp:coreProperties>
</file>

<file path=docProps/thumbnail.jpeg>
</file>